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D71A52-49E1-405C-97EF-BE4C23129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41F2A1-1B6F-40CD-8C98-0B76282F2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577D90-FDE5-410D-8A36-F63F7ABCE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A9D924-5DA3-499A-89E9-AFFE8C52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8AE8D0-8337-49C5-BE8D-55D5F982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3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191D1B-C65E-4283-82EA-1FAC1548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DA8A1E7-9991-443C-877B-D200C0697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35C487-1076-4841-B977-35429AF2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E8DE90-9753-46CC-BC03-E5216278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3B35F1-4A39-45A0-A298-BDFC037C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50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5D11E91-C7D5-448B-8362-65D0276DE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2092B1E-B4E5-4638-B930-33960305B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152F31-7F92-4C79-9287-539BBB39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F32D9-A744-40B2-980A-56525D7A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E21D9C-4217-4488-8104-ECF885FB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22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59DF10-C144-47CB-8017-5E7AE23F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9277AE-5C60-4ACE-A5A6-53A220CEA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2762F3-AEEF-46CB-BAA9-45785530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8B336E-8776-4535-8401-A5AFD341C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FF8F90-4308-4DC3-BCB7-89E228AE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4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838D52-E231-4403-A3BA-96E4921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2854CA-36B0-42A8-97A6-C890A6A9D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284650-D7ED-4015-AD21-58476DA3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204326-4E24-49B2-B8E6-DAB3F89E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3C6865-71B0-4144-94C6-0AA858E5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963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AB5F2A-9E8A-4D79-BD68-4C689AC4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7C0D67-39F6-40F0-9885-3AC50B1BB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989F6F2-03CA-4B04-8800-B17AFAF19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A05725-8FE4-4DAB-A0B1-471F8806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37B521-1F65-4380-BF3B-DB503472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A59E5E-D1D8-44D0-AD12-B0EDA834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1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0618FF-EF36-4DFD-9FDE-7D49DD85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496754E-7209-4ABE-8A18-CF5ADEE62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28AA11B-E76E-4318-98C9-EBC278114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DFF7542-83B3-4C6A-871D-2F0916BF2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3857905-1E86-4D47-9C92-58BE5B518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F74E36D-D4EC-4956-AE04-E23E76EA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65D4436-0F03-44D4-B921-A3E140CE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216C60B-C308-4B7A-8547-060E6403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11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DD617E-5CFA-4152-9470-2E282509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D63AB24-77F4-43B6-A820-1C366896F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56AE7BC-3656-48AA-9C88-534BEC83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04EE834-F000-4B94-8F4A-CE940B54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428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440D88-2A3D-4658-AD1B-81A4EA89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16E8920-753B-40E0-8064-1D10231C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1F34570-CDC4-4B76-99C4-0C6BE9E3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83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AED88A-2B9A-400B-8BEF-0A08F66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4ADC1D-3176-4815-9633-D34BFA9A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8E7E83C-2C63-4080-8BC0-D2008706F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8351653-0AE3-4710-9784-9F647D5A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076141-388B-481C-80D5-862DF49F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EDC4BE-98B4-4D0F-B916-E61A5690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09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0BA7EF-96B5-4920-A74E-8C04B1E8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316CC6D-FBD7-4516-99A9-F81816270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899899-8231-4FFA-88B1-E9AF45C18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F3573E4-ED47-44E2-9494-7426D7E2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274C51-37A0-4742-B58B-19B0C5FA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13BB51C-FF97-4DBC-9F92-899BAB93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60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8F90CA1-5EAB-4FE7-A91B-2B6B943E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3E88F5-FB82-4B77-B8C3-4FDA623ED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BCC34A-9212-49F0-91F6-263869872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13F07-416F-4820-B480-C1E5847135E3}" type="datetimeFigureOut">
              <a:rPr lang="fi-FI" smtClean="0"/>
              <a:t>12.10.2017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B81F21-C450-4569-8D17-364A20E81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6523F0-5CFF-49FE-85DC-A2BF94951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3461-355C-4C0A-B7D0-0A1ABFF965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55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FA8239-B75C-411F-BB25-7AA181F7D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28DA5FF-78A9-4329-ADF2-57AD8A7A6B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5320F30-0847-4621-9CCD-C0440B9A8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190"/>
            <a:ext cx="12222530" cy="687319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1E4309EE-ACBF-43D5-99E7-3DB34D2D6AC5}"/>
              </a:ext>
            </a:extLst>
          </p:cNvPr>
          <p:cNvSpPr txBox="1"/>
          <p:nvPr/>
        </p:nvSpPr>
        <p:spPr>
          <a:xfrm>
            <a:off x="-67726" y="5977470"/>
            <a:ext cx="11497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Asko, Kai, Pete, Immo, </a:t>
            </a:r>
            <a:r>
              <a:rPr lang="fi-FI" dirty="0" err="1">
                <a:solidFill>
                  <a:schemeClr val="bg1"/>
                </a:solidFill>
              </a:rPr>
              <a:t>Tiude</a:t>
            </a:r>
            <a:r>
              <a:rPr lang="fi-FI" dirty="0">
                <a:solidFill>
                  <a:schemeClr val="bg1"/>
                </a:solidFill>
              </a:rPr>
              <a:t>; Timo, Hannu, Reijo </a:t>
            </a:r>
            <a:r>
              <a:rPr lang="fi-FI" dirty="0" err="1">
                <a:solidFill>
                  <a:schemeClr val="bg1"/>
                </a:solidFill>
              </a:rPr>
              <a:t>Ippe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Harri, Ossi, Raine, Andy, </a:t>
            </a:r>
            <a:r>
              <a:rPr lang="fi-FI" dirty="0" err="1">
                <a:solidFill>
                  <a:schemeClr val="bg1"/>
                </a:solidFill>
              </a:rPr>
              <a:t>Tate</a:t>
            </a:r>
            <a:r>
              <a:rPr lang="fi-FI" dirty="0">
                <a:solidFill>
                  <a:schemeClr val="bg1"/>
                </a:solidFill>
              </a:rPr>
              <a:t>, Kari</a:t>
            </a:r>
          </a:p>
          <a:p>
            <a:r>
              <a:rPr lang="fi-FI" dirty="0" err="1">
                <a:solidFill>
                  <a:schemeClr val="bg1"/>
                </a:solidFill>
              </a:rPr>
              <a:t>Selle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2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Reijo Niiranen</dc:creator>
  <cp:lastModifiedBy>Reijo Niiranen</cp:lastModifiedBy>
  <cp:revision>4</cp:revision>
  <dcterms:created xsi:type="dcterms:W3CDTF">2017-10-11T07:44:49Z</dcterms:created>
  <dcterms:modified xsi:type="dcterms:W3CDTF">2017-10-12T11:15:47Z</dcterms:modified>
</cp:coreProperties>
</file>