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5372-6D83-4573-BC3B-4F6315E3A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5CAD52-4425-4D7A-96A5-E698E3ED0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35DCC1-19B1-46D9-994A-80844AB3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54AEEC-1377-475D-9EF2-610186FE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51B57-B5BE-48BF-B0C8-1FAA39E6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42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02869F-90EC-494A-80BB-89666F02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D05E69F-33FC-4774-A913-77FB169C6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B068CD-DD2A-4DA9-9322-9815A49C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50F05F-ACE0-4344-BC97-6B96F318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CBF787-D6F0-4CAF-B9CF-52AF4BF5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50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2521AEF-4B7F-4185-B9E5-FD75554A7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D94E57-0F97-4346-A0A9-22C7E2FB7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6DFD86-6237-4C08-B0BD-AD3DC1B3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A9E5B0-20DF-43B6-BAD1-EEAD9195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384A1B-7E9F-4CCC-B8DE-A2474ED4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9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E5FF95-80CF-4F6E-9296-3A3169A0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FAC27B-A49B-413E-83EE-06E4E4DB8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1075AF-4ED7-4EDC-89CE-BDFD76AC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13C614-0971-44FB-8104-8F734DA9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E374D6-E19C-4FE9-9663-6B89F3E4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85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97DD33-F03B-4387-AD3C-16AA5213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25A27F-C2ED-4C98-AE55-DDEF8861B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AA58ED-61A6-4E1E-85B6-66FDAC71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94D64A-CFD1-4E67-83D5-3B823354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5603E1-0CB2-49E4-BA50-FB721D2A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E4BBBE-B046-4DE3-8247-8F8D5A54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77AB13-0062-4DCA-8A74-A2E1EE8C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0DB103-DF30-443D-B3D4-240644BD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B7EE27-8F46-4105-A985-9FE9F5BE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ABF613-55A6-4B96-9FF0-BAC4DFA6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C7F8528-3668-47A8-8AEE-DC5683DA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62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1E06F5-B2E5-432D-A111-604C4E4B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0DE463-334D-4B2A-9093-9F99371C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6E5B55-67F7-4EB5-B9D9-7B9BDB57E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54D504-A2A8-4E20-B0A1-F343AF211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1BCFFFB-F2AA-4F90-9F22-5CD514C32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89775F2-6A2C-4BF4-82BD-F0B0D64E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97FAF91-A9E8-4775-BDF8-4DEBECE2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30BD293-969F-46C7-8779-FD6675DE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67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2E0B66-641B-4CD3-AB1B-48FB769B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F876312-012E-4F89-A2E5-C7C7D1D8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768F00-C91C-4337-95A7-4A29F2AE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E0B839-014D-4D29-8DC5-6E206259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47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8EDCCE-8365-4B9A-A575-D02F1769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E8060D0-82F6-41CD-8ABB-8B0ED343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DBF9044-3479-4895-9C64-09ABB81D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43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F54BF8-3BC2-411D-BB56-D7C56397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125BEF-001C-4DB7-B2A8-180770452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2D2970B-9412-4445-AF9A-1A0314A8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4783B1-A698-45F5-ACFA-2C439E9B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9DD49F-E18D-423F-8A73-B320AE34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4CD42D-B00A-4470-8698-DDEFC08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1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5ECA91-181F-4C2E-90C9-14DA1F19A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20B5CF4-9E6C-4697-8C5E-1F36B93FC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1E4D91-2D89-4201-B0C1-461D92EB4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D3D141-2BB5-43FD-B102-002DEC87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794B21-855E-4DB1-A3AC-8B2459FA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24A745-11DC-4FBF-A1D8-E18F1873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397F8C1-EDEB-4C6D-8BC2-BC49C4A8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C7002E4-91B8-495A-8FE7-814EE01C4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8AF401-BCFA-46FB-95DE-0EE00095B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422A-D807-4A7C-8F00-5B8C9850670D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6FE77D-B945-48A3-ACF5-549BBDCCE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A490C7-6062-4D14-8254-74526EFC8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3E31-551C-40E7-94A6-8E36675F10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48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7576699-8456-4D01-8266-66FAA7BD3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21232" y="1925662"/>
            <a:ext cx="2677886" cy="2908698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5F158517-1DBA-40B2-9E04-C26CBA1CAAEF}"/>
              </a:ext>
            </a:extLst>
          </p:cNvPr>
          <p:cNvSpPr/>
          <p:nvPr/>
        </p:nvSpPr>
        <p:spPr>
          <a:xfrm rot="16200000">
            <a:off x="7015775" y="1074507"/>
            <a:ext cx="68580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i-FI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KKI 45		KKI 50		KKI 55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2009 MESTARI	        ----------------	        --------------</a:t>
            </a:r>
          </a:p>
          <a:p>
            <a:pPr algn="ctr"/>
            <a:r>
              <a:rPr lang="fi-FI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2010 HOPEA	        HOPEA	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2011 HOPEA	         MESTARI	 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2012 MESTARI	        MESTARI	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2013 MESTARI              </a:t>
            </a:r>
            <a:r>
              <a:rPr lang="fi-FI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MESTARI</a:t>
            </a:r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       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2014 HOPEA                 MESTARI        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2015 MESTARI              </a:t>
            </a:r>
            <a:r>
              <a:rPr lang="fi-FI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MESTARI</a:t>
            </a:r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               --------------</a:t>
            </a: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2016 HOPEA                 MESTARI                --------------                    </a:t>
            </a:r>
            <a:r>
              <a:rPr lang="fi-FI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2017 MESTARI               </a:t>
            </a:r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MESTARI                </a:t>
            </a:r>
            <a:r>
              <a:rPr lang="fi-FI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MESTARI</a:t>
            </a:r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…</a:t>
            </a:r>
          </a:p>
          <a:p>
            <a:pPr algn="ctr"/>
            <a:endParaRPr lang="fi-FI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fi-FI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fi-FI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/>
            <a:endParaRPr lang="fi-FI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fi-FI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	</a:t>
            </a:r>
            <a:endParaRPr lang="fi-FI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6B4CDC6-A33E-46DF-B2AA-CB8C6D85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01769" y="1094030"/>
            <a:ext cx="8233602" cy="463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Reijo Niiranen</dc:creator>
  <cp:lastModifiedBy>Reijo Niiranen</cp:lastModifiedBy>
  <cp:revision>9</cp:revision>
  <cp:lastPrinted>2017-10-11T05:11:35Z</cp:lastPrinted>
  <dcterms:created xsi:type="dcterms:W3CDTF">2017-09-28T04:15:19Z</dcterms:created>
  <dcterms:modified xsi:type="dcterms:W3CDTF">2017-10-11T05:13:49Z</dcterms:modified>
</cp:coreProperties>
</file>